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slideLayout" Target="../slideLayouts/slideLayout9.xml"/><Relationship Id="rId1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65974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 to Firebase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Firebase, developed by Google, is a robust platform for building mobile and web applications. As a back-end as a service (BaaS), it provides tools and infrastructure to create, enhance, and scale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7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4714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474714"/>
            <a:ext cx="32983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Simplified Development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513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Firebase offers a back-end-as-a-service model with tools for databases, authentication, and hosting.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7752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917752"/>
            <a:ext cx="30408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Versatile Applications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817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for chat apps, social media, e-commerce, collaboration tools, and games.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360789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360789"/>
            <a:ext cx="32635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Competitive Advantage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85120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Excels in ease-of-use, real-time synchronization, comprehensive tools, and Google integration.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60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Firebase?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150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195750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1992868"/>
            <a:ext cx="3068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Back-end as a Service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48328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suite of cloud-based services for app development.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6627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705225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740587"/>
            <a:ext cx="35249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Development Accelerator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2310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Streamlines development with prebuilt services.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09004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Team-Friendly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Particularly appealing to beginners and small teams.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4323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474857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510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 Server Setup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70006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Eliminates need to write back-end code from scratch.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8408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 of Firebase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Database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NoSQL database storing data in JSON format with real-time syncing across all clients.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Functions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back-end code in response to events for notifications, payments, or scheduled jobs.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insights into user interactions, tracks behavior, and measures campaign performance.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1828"/>
            <a:ext cx="65097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More Firebase Features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38041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475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Crashlytics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2965847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Monitors app stability in real time with detailed reports on crashes and errors.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8492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279940"/>
            <a:ext cx="33857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Monitoring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770358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metrics on app startup time and network request latencies.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8943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60844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Authentication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57486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user sign-in and access control for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8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Firebase Use Cases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Chat Applications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database syncs messages instantly across all devices without requiring refresh.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712244"/>
            <a:ext cx="31659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Social Media Platforms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Authentication, storage, and databases for uploading photos, videos, and user interactions.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E-commerce Apps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Flexible databases and authentication with Firestore for product listings and Cloud Functions for payments.</a:t>
            </a:r>
            <a:endParaRPr lang="en-US" sz="17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301" y="544711"/>
            <a:ext cx="3981212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More Firebase Use Cases</a:t>
            </a:r>
            <a:endParaRPr lang="en-US" sz="2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301" y="1204555"/>
            <a:ext cx="3218974" cy="19894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73128" y="1204555"/>
            <a:ext cx="1609487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Collaboration Tools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4073128" y="1482923"/>
            <a:ext cx="9863971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syncing for multiple users working together on shared documents or project management.</a:t>
            </a:r>
            <a:endParaRPr lang="en-US" sz="10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01" y="3451384"/>
            <a:ext cx="3218974" cy="19894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73128" y="3451384"/>
            <a:ext cx="1609487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Games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4073128" y="3729752"/>
            <a:ext cx="9863971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 player progress, store scores, manage accounts, and analyze player behavior.</a:t>
            </a:r>
            <a:endParaRPr lang="en-US" sz="10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1" y="5698212"/>
            <a:ext cx="3218974" cy="19894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73128" y="5698212"/>
            <a:ext cx="1787604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Applications</a:t>
            </a:r>
            <a:endParaRPr lang="en-US" sz="1250" dirty="0"/>
          </a:p>
        </p:txBody>
      </p:sp>
      <p:sp>
        <p:nvSpPr>
          <p:cNvPr id="11" name="Text 6"/>
          <p:cNvSpPr/>
          <p:nvPr/>
        </p:nvSpPr>
        <p:spPr>
          <a:xfrm>
            <a:off x="4073128" y="5976580"/>
            <a:ext cx="9863971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Perfect for any app requiring instant updates across multiple devices.</a:t>
            </a:r>
            <a:endParaRPr lang="en-US" sz="10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58572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Competing Platforms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3906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AWS Amplify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740"/>
            <a:ext cx="42418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BaaS solution with authentication, storage, and APIs that integrates with other AWS services.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083" y="4536400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2908340"/>
            <a:ext cx="4022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Microsoft Azure Mobile Apps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398758"/>
            <a:ext cx="435530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Back-end services for mobile applications including data storage, authentication, and push notifications.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246" y="3014305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4904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Backendless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394722"/>
            <a:ext cx="435530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set of back-end development tools including databases, file storage, and user management.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246" y="6058376"/>
            <a:ext cx="255151" cy="318968"/>
          </a:xfrm>
          <a:prstGeom prst="rect">
            <a:avLst/>
          </a:prstGeom>
        </p:spPr>
      </p:pic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7713"/>
            <a:ext cx="5351621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Where Firebase Excels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8759" y="1735693"/>
            <a:ext cx="1291233" cy="111073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704" y="2259211"/>
            <a:ext cx="271105" cy="338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92754" y="192845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Google Integration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4892754" y="2345293"/>
            <a:ext cx="390870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integration with Google products</a:t>
            </a:r>
            <a:endParaRPr lang="en-US" sz="1500" dirty="0"/>
          </a:p>
        </p:txBody>
      </p:sp>
      <p:sp>
        <p:nvSpPr>
          <p:cNvPr id="7" name="Shape 3"/>
          <p:cNvSpPr/>
          <p:nvPr/>
        </p:nvSpPr>
        <p:spPr>
          <a:xfrm>
            <a:off x="4748093" y="2860953"/>
            <a:ext cx="9040416" cy="11430"/>
          </a:xfrm>
          <a:prstGeom prst="roundRect">
            <a:avLst>
              <a:gd name="adj" fmla="val 708465"/>
            </a:avLst>
          </a:prstGeom>
          <a:solidFill>
            <a:srgbClr val="E1C7B6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203" y="2894528"/>
            <a:ext cx="2582466" cy="1110734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23" y="3280410"/>
            <a:ext cx="271105" cy="33885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38430" y="308729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Community Support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5538430" y="3504128"/>
            <a:ext cx="394430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 developer community with resources</a:t>
            </a:r>
            <a:endParaRPr lang="en-US" sz="1500" dirty="0"/>
          </a:p>
        </p:txBody>
      </p:sp>
      <p:sp>
        <p:nvSpPr>
          <p:cNvPr id="12" name="Shape 6"/>
          <p:cNvSpPr/>
          <p:nvPr/>
        </p:nvSpPr>
        <p:spPr>
          <a:xfrm>
            <a:off x="5393769" y="4019788"/>
            <a:ext cx="8394740" cy="11430"/>
          </a:xfrm>
          <a:prstGeom prst="roundRect">
            <a:avLst>
              <a:gd name="adj" fmla="val 708465"/>
            </a:avLst>
          </a:prstGeom>
          <a:solidFill>
            <a:srgbClr val="E1C7B6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527" y="4053364"/>
            <a:ext cx="3873698" cy="1110734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704" y="4439245"/>
            <a:ext cx="271105" cy="33885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83987" y="424612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Scalability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6183987" y="4662964"/>
            <a:ext cx="406872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growth from few to millions of users</a:t>
            </a:r>
            <a:endParaRPr lang="en-US" sz="1500" dirty="0"/>
          </a:p>
        </p:txBody>
      </p:sp>
      <p:sp>
        <p:nvSpPr>
          <p:cNvPr id="17" name="Shape 9"/>
          <p:cNvSpPr/>
          <p:nvPr/>
        </p:nvSpPr>
        <p:spPr>
          <a:xfrm>
            <a:off x="6039326" y="5178623"/>
            <a:ext cx="7749183" cy="11430"/>
          </a:xfrm>
          <a:prstGeom prst="roundRect">
            <a:avLst>
              <a:gd name="adj" fmla="val 708465"/>
            </a:avLst>
          </a:prstGeom>
          <a:solidFill>
            <a:srgbClr val="E1C7B6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970" y="5212199"/>
            <a:ext cx="5164931" cy="1110734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8823" y="5598081"/>
            <a:ext cx="271105" cy="338852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829663" y="5404961"/>
            <a:ext cx="251972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Suite</a:t>
            </a:r>
            <a:endParaRPr lang="en-US" sz="1850" dirty="0"/>
          </a:p>
        </p:txBody>
      </p:sp>
      <p:sp>
        <p:nvSpPr>
          <p:cNvPr id="21" name="Text 11"/>
          <p:cNvSpPr/>
          <p:nvPr/>
        </p:nvSpPr>
        <p:spPr>
          <a:xfrm>
            <a:off x="6829663" y="5821799"/>
            <a:ext cx="251972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services under one roof</a:t>
            </a:r>
            <a:endParaRPr lang="en-US" sz="1500" dirty="0"/>
          </a:p>
        </p:txBody>
      </p:sp>
      <p:sp>
        <p:nvSpPr>
          <p:cNvPr id="22" name="Shape 12"/>
          <p:cNvSpPr/>
          <p:nvPr/>
        </p:nvSpPr>
        <p:spPr>
          <a:xfrm>
            <a:off x="6685002" y="6337459"/>
            <a:ext cx="7103507" cy="11430"/>
          </a:xfrm>
          <a:prstGeom prst="roundRect">
            <a:avLst>
              <a:gd name="adj" fmla="val 708465"/>
            </a:avLst>
          </a:prstGeom>
          <a:solidFill>
            <a:srgbClr val="E1C7B6"/>
          </a:solidFill>
          <a:ln/>
        </p:spPr>
      </p:sp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294" y="6371034"/>
            <a:ext cx="6456164" cy="1110734"/>
          </a:xfrm>
          <a:prstGeom prst="rect">
            <a:avLst/>
          </a:prstGeom>
        </p:spPr>
      </p:pic>
      <p:pic>
        <p:nvPicPr>
          <p:cNvPr id="2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8823" y="6756916"/>
            <a:ext cx="271105" cy="338852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75220" y="656379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Simplicity</a:t>
            </a:r>
            <a:endParaRPr lang="en-US" sz="1850" dirty="0"/>
          </a:p>
        </p:txBody>
      </p:sp>
      <p:sp>
        <p:nvSpPr>
          <p:cNvPr id="26" name="Text 14"/>
          <p:cNvSpPr/>
          <p:nvPr/>
        </p:nvSpPr>
        <p:spPr>
          <a:xfrm>
            <a:off x="7475220" y="6980634"/>
            <a:ext cx="407634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console and well-documented SDKs</a:t>
            </a:r>
            <a:endParaRPr lang="en-US" sz="1500" dirty="0"/>
          </a:p>
        </p:txBody>
      </p:sp>
      <p:pic>
        <p:nvPicPr>
          <p:cNvPr id="2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74157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Collaboration Benefits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56140"/>
            <a:ext cx="1020723" cy="12247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20622" y="2660213"/>
            <a:ext cx="29703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Instant Synchronization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120622" y="3101459"/>
            <a:ext cx="62295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syncs in real time across all connected clients.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80936"/>
            <a:ext cx="1020723" cy="12247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20622" y="3885009"/>
            <a:ext cx="258044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Seamless Teamwork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120622" y="4326255"/>
            <a:ext cx="62295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people can work on the same project simultaneously.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05732"/>
            <a:ext cx="1020723" cy="12247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20622" y="510980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Efficiency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120622" y="5551051"/>
            <a:ext cx="62295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Streamlines the design and development process.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130528"/>
            <a:ext cx="1020723" cy="12247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20622" y="633460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Reduced Conflicts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120622" y="6775847"/>
            <a:ext cx="62295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Minimizes version control issues and data conflicts.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2025-05-11T02:39:32Z</dcterms:created>
  <dcterms:modified xsi:type="dcterms:W3CDTF">2025-05-11T02:39:32Z</dcterms:modified>
</cp:coreProperties>
</file>